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69" r:id="rId2"/>
    <p:sldId id="374" r:id="rId3"/>
    <p:sldId id="386" r:id="rId4"/>
    <p:sldId id="380" r:id="rId5"/>
    <p:sldId id="392" r:id="rId6"/>
    <p:sldId id="393" r:id="rId7"/>
    <p:sldId id="381" r:id="rId8"/>
    <p:sldId id="365" r:id="rId9"/>
    <p:sldId id="366" r:id="rId10"/>
    <p:sldId id="356" r:id="rId11"/>
    <p:sldId id="364" r:id="rId12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3FF"/>
    <a:srgbClr val="E1F2FF"/>
    <a:srgbClr val="F49F94"/>
    <a:srgbClr val="FBDDD9"/>
    <a:srgbClr val="FAFCBC"/>
    <a:srgbClr val="F5F5F5"/>
    <a:srgbClr val="F7FCFF"/>
    <a:srgbClr val="F8FBFE"/>
    <a:srgbClr val="F9F871"/>
    <a:srgbClr val="D1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503" autoAdjust="0"/>
  </p:normalViewPr>
  <p:slideViewPr>
    <p:cSldViewPr snapToGrid="0" showGuides="1">
      <p:cViewPr>
        <p:scale>
          <a:sx n="66" d="100"/>
          <a:sy n="66" d="100"/>
        </p:scale>
        <p:origin x="715" y="235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A123-DB76-5E70-0035-A4A697D07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CBDF82-44CB-652A-CFB4-4C0463E1D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62DF31-F709-2E36-EF52-D5A1BD1CC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FD5D8-FC5C-BAE3-1513-13F2A4D7A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9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9C9CB-3A4E-06B0-F395-26A0BAA7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543C4F-4122-C7F2-4D74-3A6A2DCFA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FD0E4-A9B1-CF88-AD51-CAF3BD057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34743-B2EB-6550-2351-FD352C6FE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8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9024-A8C7-0849-B986-5AC8E1CA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D12D33-3F00-03F7-D51D-74B1EF592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32F9FB-CC9A-88A7-01DD-C0B68362F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9710D-77A6-DB76-7C2D-DA5196D89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358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DCB8-EE69-8D64-2E5E-FB1E68DC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298606-A02A-A006-2C87-440F3D051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015613-097D-E982-207F-06B59C1F7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ACB3AA-FD21-9FC1-0116-24F86F64A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9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9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36.jpe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jp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671200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A42F6-CF93-65D4-D24A-4899FCA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BC9D12-21AD-CCC0-7F48-D589C64B8E78}"/>
              </a:ext>
            </a:extLst>
          </p:cNvPr>
          <p:cNvSpPr txBox="1"/>
          <p:nvPr/>
        </p:nvSpPr>
        <p:spPr>
          <a:xfrm>
            <a:off x="336000" y="188912"/>
            <a:ext cx="150842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전체 포트폴리오 링크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8E51435-2004-EB91-3950-7F1BCE026011}"/>
              </a:ext>
            </a:extLst>
          </p:cNvPr>
          <p:cNvCxnSpPr>
            <a:cxnSpLocks/>
          </p:cNvCxnSpPr>
          <p:nvPr/>
        </p:nvCxnSpPr>
        <p:spPr>
          <a:xfrm>
            <a:off x="336000" y="480918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6195FD-2C33-BD01-6545-3FCB2DF09F89}"/>
              </a:ext>
            </a:extLst>
          </p:cNvPr>
          <p:cNvGrpSpPr/>
          <p:nvPr/>
        </p:nvGrpSpPr>
        <p:grpSpPr>
          <a:xfrm>
            <a:off x="336000" y="612838"/>
            <a:ext cx="833562" cy="230846"/>
            <a:chOff x="192088" y="606806"/>
            <a:chExt cx="833562" cy="2308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A85157-BAAD-31B9-8C23-09867F269786}"/>
                </a:ext>
              </a:extLst>
            </p:cNvPr>
            <p:cNvSpPr/>
            <p:nvPr/>
          </p:nvSpPr>
          <p:spPr>
            <a:xfrm>
              <a:off x="192088" y="606806"/>
              <a:ext cx="833562" cy="230846"/>
            </a:xfrm>
            <a:prstGeom prst="rect">
              <a:avLst/>
            </a:prstGeom>
            <a:solidFill>
              <a:srgbClr val="E1F2FF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63C9A5-69E6-EA98-80D4-C08BF3781E4E}"/>
                </a:ext>
              </a:extLst>
            </p:cNvPr>
            <p:cNvSpPr txBox="1"/>
            <p:nvPr/>
          </p:nvSpPr>
          <p:spPr>
            <a:xfrm>
              <a:off x="285062" y="637591"/>
              <a:ext cx="64761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개인 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작업물</a:t>
              </a:r>
              <a:endPara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92A821-171E-0D9B-955F-FC618CC6D0BC}"/>
              </a:ext>
            </a:extLst>
          </p:cNvPr>
          <p:cNvSpPr/>
          <p:nvPr/>
        </p:nvSpPr>
        <p:spPr>
          <a:xfrm>
            <a:off x="9456157" y="4195345"/>
            <a:ext cx="2399843" cy="24737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대학교때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F5A463-CABF-42E4-35F5-462CFC70B1CF}"/>
              </a:ext>
            </a:extLst>
          </p:cNvPr>
          <p:cNvGrpSpPr/>
          <p:nvPr/>
        </p:nvGrpSpPr>
        <p:grpSpPr>
          <a:xfrm>
            <a:off x="336000" y="3975593"/>
            <a:ext cx="833562" cy="230846"/>
            <a:chOff x="192088" y="3897585"/>
            <a:chExt cx="833562" cy="23084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4E6BB26-22CB-73D8-776D-9A3FFC41E90A}"/>
                </a:ext>
              </a:extLst>
            </p:cNvPr>
            <p:cNvSpPr/>
            <p:nvPr/>
          </p:nvSpPr>
          <p:spPr>
            <a:xfrm>
              <a:off x="192088" y="3897585"/>
              <a:ext cx="833562" cy="230846"/>
            </a:xfrm>
            <a:prstGeom prst="rect">
              <a:avLst/>
            </a:prstGeom>
            <a:solidFill>
              <a:srgbClr val="FBDDD9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6D9B54-340A-7AD9-C7BD-5706FAD81CBD}"/>
                </a:ext>
              </a:extLst>
            </p:cNvPr>
            <p:cNvSpPr txBox="1"/>
            <p:nvPr/>
          </p:nvSpPr>
          <p:spPr>
            <a:xfrm>
              <a:off x="285063" y="3928370"/>
              <a:ext cx="64761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팀 프로젝트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314551-0A7A-964A-648F-A3FC752ED340}"/>
              </a:ext>
            </a:extLst>
          </p:cNvPr>
          <p:cNvGrpSpPr/>
          <p:nvPr/>
        </p:nvGrpSpPr>
        <p:grpSpPr>
          <a:xfrm>
            <a:off x="9371595" y="3807732"/>
            <a:ext cx="1287917" cy="230846"/>
            <a:chOff x="-61587" y="3897585"/>
            <a:chExt cx="1287917" cy="23084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19AD62-2DD3-BB7D-4EC1-EE09DD465B58}"/>
                </a:ext>
              </a:extLst>
            </p:cNvPr>
            <p:cNvSpPr/>
            <p:nvPr/>
          </p:nvSpPr>
          <p:spPr>
            <a:xfrm>
              <a:off x="-61587" y="3897585"/>
              <a:ext cx="1287917" cy="23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49C091-47D6-7A30-B6B7-C6A47247F554}"/>
                </a:ext>
              </a:extLst>
            </p:cNvPr>
            <p:cNvSpPr txBox="1"/>
            <p:nvPr/>
          </p:nvSpPr>
          <p:spPr>
            <a:xfrm>
              <a:off x="-3527" y="3928370"/>
              <a:ext cx="117179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대학교 프로젝트 요약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F9E7C99-FAF2-9D04-8EA6-97C84B6D2A00}"/>
              </a:ext>
            </a:extLst>
          </p:cNvPr>
          <p:cNvGrpSpPr/>
          <p:nvPr/>
        </p:nvGrpSpPr>
        <p:grpSpPr>
          <a:xfrm>
            <a:off x="336000" y="4414802"/>
            <a:ext cx="2689200" cy="2254285"/>
            <a:chOff x="192088" y="4451315"/>
            <a:chExt cx="2689200" cy="2254285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FF7F3FF-EDB3-84EB-6442-16EC84BA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2088" y="4451315"/>
              <a:ext cx="2687667" cy="11353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E64F154-29CC-4A6F-0FB0-CD829B97C2C9}"/>
                </a:ext>
              </a:extLst>
            </p:cNvPr>
            <p:cNvSpPr txBox="1"/>
            <p:nvPr/>
          </p:nvSpPr>
          <p:spPr>
            <a:xfrm>
              <a:off x="276384" y="5653115"/>
              <a:ext cx="182261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Baren: The Prophet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D8BF9B-895D-2D2A-A511-DCBDED73553B}"/>
                </a:ext>
              </a:extLst>
            </p:cNvPr>
            <p:cNvSpPr txBox="1"/>
            <p:nvPr/>
          </p:nvSpPr>
          <p:spPr>
            <a:xfrm>
              <a:off x="276384" y="5893617"/>
              <a:ext cx="218546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잃어버린 기억과 힘을 되찾기 위한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바렌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여정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A5C0C6-A8B5-E92C-D7DD-4FB02402CCA8}"/>
                </a:ext>
              </a:extLst>
            </p:cNvPr>
            <p:cNvSpPr txBox="1"/>
            <p:nvPr/>
          </p:nvSpPr>
          <p:spPr>
            <a:xfrm>
              <a:off x="276384" y="6318817"/>
              <a:ext cx="1407437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5244765-1C69-8570-1141-1ADBA55F0341}"/>
                </a:ext>
              </a:extLst>
            </p:cNvPr>
            <p:cNvGrpSpPr/>
            <p:nvPr/>
          </p:nvGrpSpPr>
          <p:grpSpPr>
            <a:xfrm>
              <a:off x="192088" y="4451315"/>
              <a:ext cx="2687667" cy="2254285"/>
              <a:chOff x="331893" y="4041538"/>
              <a:chExt cx="2687667" cy="2254285"/>
            </a:xfrm>
          </p:grpSpPr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C1EE1020-CF71-DE08-E642-24D771F5DFF4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755D7296-2023-63EE-E1B6-CA879C7C396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0CFD030-6D48-60B9-797F-61D0BCBC5D9B}"/>
                </a:ext>
              </a:extLst>
            </p:cNvPr>
            <p:cNvSpPr txBox="1"/>
            <p:nvPr/>
          </p:nvSpPr>
          <p:spPr>
            <a:xfrm>
              <a:off x="276384" y="6513152"/>
              <a:ext cx="123431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24.06.03 ~ 24.06.17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1F9A962F-5853-36F1-B059-406984A4DBC9}"/>
                </a:ext>
              </a:extLst>
            </p:cNvPr>
            <p:cNvGrpSpPr/>
            <p:nvPr/>
          </p:nvGrpSpPr>
          <p:grpSpPr>
            <a:xfrm>
              <a:off x="276384" y="6103341"/>
              <a:ext cx="1948740" cy="144251"/>
              <a:chOff x="266169" y="3694493"/>
              <a:chExt cx="1948740" cy="144251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007A7BD-73EB-5992-D81A-404E02339225}"/>
                  </a:ext>
                </a:extLst>
              </p:cNvPr>
              <p:cNvSpPr txBox="1"/>
              <p:nvPr/>
            </p:nvSpPr>
            <p:spPr>
              <a:xfrm>
                <a:off x="266169" y="3694493"/>
                <a:ext cx="523462" cy="144251"/>
              </a:xfrm>
              <a:prstGeom prst="roundRect">
                <a:avLst/>
              </a:prstGeom>
              <a:solidFill>
                <a:srgbClr val="EFDFD7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로그라이트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1E336F3-3C0B-FAC9-231F-A0EC12F4887D}"/>
                  </a:ext>
                </a:extLst>
              </p:cNvPr>
              <p:cNvSpPr txBox="1"/>
              <p:nvPr/>
            </p:nvSpPr>
            <p:spPr>
              <a:xfrm>
                <a:off x="894656" y="3694493"/>
                <a:ext cx="665622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세미 오픈 월드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83A3654-73D8-6A74-7339-B66EEA7CBA78}"/>
                  </a:ext>
                </a:extLst>
              </p:cNvPr>
              <p:cNvSpPr txBox="1"/>
              <p:nvPr/>
            </p:nvSpPr>
            <p:spPr>
              <a:xfrm>
                <a:off x="1665303" y="3694493"/>
                <a:ext cx="549606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다크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판타지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43CB965-163E-343F-31E3-4379C1B69138}"/>
                  </a:ext>
                </a:extLst>
              </p:cNvPr>
              <p:cNvSpPr txBox="1"/>
              <p:nvPr/>
            </p:nvSpPr>
            <p:spPr>
              <a:xfrm>
                <a:off x="789631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AF05268-0191-69D2-5362-DD6DC8B6E0B3}"/>
                  </a:ext>
                </a:extLst>
              </p:cNvPr>
              <p:cNvSpPr txBox="1"/>
              <p:nvPr/>
            </p:nvSpPr>
            <p:spPr>
              <a:xfrm>
                <a:off x="1560278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246639ED-F74D-4745-7FBD-9D41F575D66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5586695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3708FE-EE38-2A1D-23F5-C09EE813081B}"/>
              </a:ext>
            </a:extLst>
          </p:cNvPr>
          <p:cNvGrpSpPr/>
          <p:nvPr/>
        </p:nvGrpSpPr>
        <p:grpSpPr>
          <a:xfrm>
            <a:off x="3192558" y="4414802"/>
            <a:ext cx="2689200" cy="2254285"/>
            <a:chOff x="3192558" y="4414802"/>
            <a:chExt cx="2689200" cy="2254285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1106131A-357B-2F53-2DFC-25DEF621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310" r="57" b="52849"/>
            <a:stretch>
              <a:fillRect/>
            </a:stretch>
          </p:blipFill>
          <p:spPr>
            <a:xfrm>
              <a:off x="3192558" y="4414802"/>
              <a:ext cx="2687667" cy="112517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4A4F27F-A574-FA89-C550-59A2104754BB}"/>
                </a:ext>
              </a:extLst>
            </p:cNvPr>
            <p:cNvSpPr txBox="1"/>
            <p:nvPr/>
          </p:nvSpPr>
          <p:spPr>
            <a:xfrm>
              <a:off x="3276854" y="5616602"/>
              <a:ext cx="82234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NoA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E70F79E-8AF9-3708-0A8D-645F2B25F5C3}"/>
                </a:ext>
              </a:extLst>
            </p:cNvPr>
            <p:cNvSpPr txBox="1"/>
            <p:nvPr/>
          </p:nvSpPr>
          <p:spPr>
            <a:xfrm>
              <a:off x="3276854" y="5857104"/>
              <a:ext cx="2010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병기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en-US" altLang="ko-KR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NoA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들과 함께 세상을 구원하라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B99E208-6A40-0C24-32A1-6012B71E69D9}"/>
                </a:ext>
              </a:extLst>
            </p:cNvPr>
            <p:cNvSpPr txBox="1"/>
            <p:nvPr/>
          </p:nvSpPr>
          <p:spPr>
            <a:xfrm>
              <a:off x="3276854" y="6282304"/>
              <a:ext cx="143148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AEAFA6F-A071-EDF5-F258-FE9E8658CC6C}"/>
                </a:ext>
              </a:extLst>
            </p:cNvPr>
            <p:cNvGrpSpPr/>
            <p:nvPr/>
          </p:nvGrpSpPr>
          <p:grpSpPr>
            <a:xfrm>
              <a:off x="3192558" y="4414802"/>
              <a:ext cx="2687667" cy="2254285"/>
              <a:chOff x="331893" y="4041538"/>
              <a:chExt cx="2687667" cy="2254285"/>
            </a:xfrm>
          </p:grpSpPr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983DE421-9F5D-4A0F-D6C2-03D7009547F4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E4522166-CCC1-B8C6-0A45-CAA831B76A6A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3" name="그림 132" descr="상징, 폰트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2C1EE71-118A-0817-DCFE-011D81C1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7971" l="0" r="99654">
                          <a14:foregroundMark x1="4503" y1="32174" x2="7506" y2="61739"/>
                          <a14:foregroundMark x1="25404" y1="97681" x2="27945" y2="98551"/>
                          <a14:foregroundMark x1="23672" y1="96812" x2="25173" y2="97391"/>
                          <a14:foregroundMark x1="115" y1="87536" x2="18707" y2="94783"/>
                          <a14:foregroundMark x1="41339" y1="44058" x2="99769" y2="87536"/>
                          <a14:foregroundMark x1="3464" y1="25507" x2="19169" y2="83478"/>
                          <a14:foregroundMark x1="462" y1="44058" x2="56005" y2="64928"/>
                          <a14:foregroundMark x1="29561" y1="39710" x2="61663" y2="50725"/>
                          <a14:foregroundMark x1="36952" y1="36522" x2="82102" y2="62609"/>
                          <a14:foregroundMark x1="33949" y1="72464" x2="93764" y2="73333"/>
                          <a14:foregroundMark x1="83718" y1="24638" x2="91109" y2="80000"/>
                          <a14:backgroundMark x1="20901" y1="91884" x2="22286" y2="98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41604" y="5252148"/>
              <a:ext cx="569595" cy="226695"/>
            </a:xfrm>
            <a:prstGeom prst="rect">
              <a:avLst/>
            </a:prstGeom>
            <a:effectLst>
              <a:glow rad="25400">
                <a:schemeClr val="tx1">
                  <a:alpha val="80000"/>
                </a:schemeClr>
              </a:glow>
            </a:effectLst>
          </p:spPr>
        </p:pic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F866B49-8633-03E5-2091-810780419ECC}"/>
                </a:ext>
              </a:extLst>
            </p:cNvPr>
            <p:cNvGrpSpPr/>
            <p:nvPr/>
          </p:nvGrpSpPr>
          <p:grpSpPr>
            <a:xfrm>
              <a:off x="3276854" y="6066828"/>
              <a:ext cx="1320253" cy="144251"/>
              <a:chOff x="3319557" y="5837015"/>
              <a:chExt cx="1320253" cy="144251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987E90A-CD57-4D02-759E-37C032E92036}"/>
                  </a:ext>
                </a:extLst>
              </p:cNvPr>
              <p:cNvSpPr txBox="1"/>
              <p:nvPr/>
            </p:nvSpPr>
            <p:spPr>
              <a:xfrm>
                <a:off x="3319557" y="5837015"/>
                <a:ext cx="575751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핵 앤 슬래시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D6B4AF7-E80A-6CC6-CD26-D5986B71F2E1}"/>
                  </a:ext>
                </a:extLst>
              </p:cNvPr>
              <p:cNvSpPr txBox="1"/>
              <p:nvPr/>
            </p:nvSpPr>
            <p:spPr>
              <a:xfrm>
                <a:off x="4000333" y="5837015"/>
                <a:ext cx="639477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 수집형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F75B6A2-E3A2-EBB5-7975-B68540768232}"/>
                  </a:ext>
                </a:extLst>
              </p:cNvPr>
              <p:cNvSpPr txBox="1"/>
              <p:nvPr/>
            </p:nvSpPr>
            <p:spPr>
              <a:xfrm>
                <a:off x="3895308" y="5837140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42A3B30-7600-0D5A-6EAF-EE63E2E72DE5}"/>
                </a:ext>
              </a:extLst>
            </p:cNvPr>
            <p:cNvSpPr txBox="1"/>
            <p:nvPr/>
          </p:nvSpPr>
          <p:spPr>
            <a:xfrm>
              <a:off x="3276854" y="6476639"/>
              <a:ext cx="124072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24.04.02 ~ 24.04.16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29AA93C-A619-F133-1389-F9EA12CE5887}"/>
                </a:ext>
              </a:extLst>
            </p:cNvPr>
            <p:cNvCxnSpPr>
              <a:cxnSpLocks/>
            </p:cNvCxnSpPr>
            <p:nvPr/>
          </p:nvCxnSpPr>
          <p:spPr>
            <a:xfrm>
              <a:off x="3192558" y="5539981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6D0F029D-F2C3-2BAE-76E9-0F50F7F71F87}"/>
              </a:ext>
            </a:extLst>
          </p:cNvPr>
          <p:cNvGrpSpPr/>
          <p:nvPr/>
        </p:nvGrpSpPr>
        <p:grpSpPr>
          <a:xfrm>
            <a:off x="6050650" y="4414802"/>
            <a:ext cx="2689200" cy="2254285"/>
            <a:chOff x="5906738" y="4451315"/>
            <a:chExt cx="2689200" cy="2254285"/>
          </a:xfrm>
        </p:grpSpPr>
        <p:pic>
          <p:nvPicPr>
            <p:cNvPr id="4" name="그림 3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43B39C1-D2F5-9013-4E34-3200C19B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06738" y="4451315"/>
              <a:ext cx="2687667" cy="11251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1A9706-2520-9210-34BC-E6C04FF57962}"/>
                </a:ext>
              </a:extLst>
            </p:cNvPr>
            <p:cNvSpPr txBox="1"/>
            <p:nvPr/>
          </p:nvSpPr>
          <p:spPr>
            <a:xfrm>
              <a:off x="5991034" y="5653115"/>
              <a:ext cx="1001877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Esteria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A49AFE-BE5F-9D63-6443-2D3FC3A2E62A}"/>
                </a:ext>
              </a:extLst>
            </p:cNvPr>
            <p:cNvSpPr txBox="1"/>
            <p:nvPr/>
          </p:nvSpPr>
          <p:spPr>
            <a:xfrm>
              <a:off x="5991034" y="5893617"/>
              <a:ext cx="208390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어둠에 잠식된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이세계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에스테리아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정화하라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698487-1288-278E-1270-8879FCDE37E1}"/>
                </a:ext>
              </a:extLst>
            </p:cNvPr>
            <p:cNvSpPr txBox="1"/>
            <p:nvPr/>
          </p:nvSpPr>
          <p:spPr>
            <a:xfrm>
              <a:off x="5991034" y="6318817"/>
              <a:ext cx="184826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팀장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GDD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C9A7A99-18DF-62A6-F934-E8924D7F2482}"/>
                </a:ext>
              </a:extLst>
            </p:cNvPr>
            <p:cNvGrpSpPr/>
            <p:nvPr/>
          </p:nvGrpSpPr>
          <p:grpSpPr>
            <a:xfrm>
              <a:off x="5906738" y="4451315"/>
              <a:ext cx="2687667" cy="2254285"/>
              <a:chOff x="331893" y="4041538"/>
              <a:chExt cx="2687667" cy="225428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96DC339B-37EF-1C49-FA32-9EDFEC97443C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E1F0B7C-0DCA-8FB6-680A-A2BA738C964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1E0D33E-B366-DFD9-5F4D-4F05A42FD6D7}"/>
                </a:ext>
              </a:extLst>
            </p:cNvPr>
            <p:cNvGrpSpPr/>
            <p:nvPr/>
          </p:nvGrpSpPr>
          <p:grpSpPr>
            <a:xfrm>
              <a:off x="5991034" y="6103341"/>
              <a:ext cx="1208600" cy="144251"/>
              <a:chOff x="6236124" y="6103341"/>
              <a:chExt cx="1208600" cy="1442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431BF3-7E3F-0D73-7A17-03A0A34F3C3C}"/>
                  </a:ext>
                </a:extLst>
              </p:cNvPr>
              <p:cNvSpPr txBox="1"/>
              <p:nvPr/>
            </p:nvSpPr>
            <p:spPr>
              <a:xfrm>
                <a:off x="6236124" y="6103341"/>
                <a:ext cx="464097" cy="144251"/>
              </a:xfrm>
              <a:prstGeom prst="roundRect">
                <a:avLst/>
              </a:prstGeom>
              <a:solidFill>
                <a:srgbClr val="F7DFEA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오픈 월드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3C09D2-80A4-1427-7449-C01FE3F62618}"/>
                  </a:ext>
                </a:extLst>
              </p:cNvPr>
              <p:cNvSpPr txBox="1"/>
              <p:nvPr/>
            </p:nvSpPr>
            <p:spPr>
              <a:xfrm>
                <a:off x="6805247" y="6103341"/>
                <a:ext cx="639477" cy="144251"/>
              </a:xfrm>
              <a:prstGeom prst="roundRect">
                <a:avLst/>
              </a:prstGeom>
              <a:solidFill>
                <a:srgbClr val="F7DCC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액션 어드벤처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C0DA63-225B-B480-88B6-AA0060014BE7}"/>
                  </a:ext>
                </a:extLst>
              </p:cNvPr>
              <p:cNvSpPr txBox="1"/>
              <p:nvPr/>
            </p:nvSpPr>
            <p:spPr>
              <a:xfrm>
                <a:off x="6700221" y="610346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34992C-B072-A79A-C15D-1E38F819F28E}"/>
                </a:ext>
              </a:extLst>
            </p:cNvPr>
            <p:cNvSpPr txBox="1"/>
            <p:nvPr/>
          </p:nvSpPr>
          <p:spPr>
            <a:xfrm>
              <a:off x="5991034" y="6513152"/>
              <a:ext cx="122309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24.03.11 ~ 24.03.25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CAEEC7C7-3FA4-9263-CEDD-8584DEBB0113}"/>
                </a:ext>
              </a:extLst>
            </p:cNvPr>
            <p:cNvCxnSpPr>
              <a:cxnSpLocks/>
            </p:cNvCxnSpPr>
            <p:nvPr/>
          </p:nvCxnSpPr>
          <p:spPr>
            <a:xfrm>
              <a:off x="5906738" y="5576494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5374224-3A28-C866-C41C-B4850525CBBA}"/>
              </a:ext>
            </a:extLst>
          </p:cNvPr>
          <p:cNvGrpSpPr/>
          <p:nvPr/>
        </p:nvGrpSpPr>
        <p:grpSpPr>
          <a:xfrm>
            <a:off x="6819163" y="930730"/>
            <a:ext cx="1983600" cy="2486997"/>
            <a:chOff x="6702516" y="894218"/>
            <a:chExt cx="1983600" cy="2486997"/>
          </a:xfrm>
        </p:grpSpPr>
        <p:pic>
          <p:nvPicPr>
            <p:cNvPr id="182" name="그림 181" descr="무기, 덮개, 곶, 망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1F3533E-4BD5-3064-13E1-2E2C092A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84331" y="971253"/>
              <a:ext cx="1818523" cy="1567044"/>
            </a:xfrm>
            <a:prstGeom prst="rect">
              <a:avLst/>
            </a:prstGeom>
          </p:spPr>
        </p:pic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7E15A646-97B5-B4F7-756A-DF807C8B18FE}"/>
                </a:ext>
              </a:extLst>
            </p:cNvPr>
            <p:cNvGrpSpPr/>
            <p:nvPr/>
          </p:nvGrpSpPr>
          <p:grpSpPr>
            <a:xfrm>
              <a:off x="6702516" y="894218"/>
              <a:ext cx="1982152" cy="2486997"/>
              <a:chOff x="192088" y="894218"/>
              <a:chExt cx="2687667" cy="2486997"/>
            </a:xfrm>
          </p:grpSpPr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CADD30B2-7AAC-819E-A02E-1A7AC30DD6CF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사각형: 둥근 모서리 172">
                <a:extLst>
                  <a:ext uri="{FF2B5EF4-FFF2-40B4-BE49-F238E27FC236}">
                    <a16:creationId xmlns:a16="http://schemas.microsoft.com/office/drawing/2014/main" id="{189EDB16-08E8-FA58-9B8B-582EC3785A3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8C8BFD-8672-95AC-D20F-9BC2F0EDE9C3}"/>
                </a:ext>
              </a:extLst>
            </p:cNvPr>
            <p:cNvSpPr txBox="1"/>
            <p:nvPr/>
          </p:nvSpPr>
          <p:spPr>
            <a:xfrm>
              <a:off x="6786811" y="2681987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0B58BDF-EA9C-F2EC-5F02-D9A6C5F7DFD8}"/>
                </a:ext>
              </a:extLst>
            </p:cNvPr>
            <p:cNvSpPr txBox="1"/>
            <p:nvPr/>
          </p:nvSpPr>
          <p:spPr>
            <a:xfrm>
              <a:off x="6786811" y="2922489"/>
              <a:ext cx="108042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게임의 캐릭터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C50250-7887-28C0-419B-EA1F7C67B7D5}"/>
                </a:ext>
              </a:extLst>
            </p:cNvPr>
            <p:cNvSpPr txBox="1"/>
            <p:nvPr/>
          </p:nvSpPr>
          <p:spPr>
            <a:xfrm>
              <a:off x="6786811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FE3A72D-0FEA-EC2C-C653-6489B2329B8D}"/>
                </a:ext>
              </a:extLst>
            </p:cNvPr>
            <p:cNvSpPr txBox="1"/>
            <p:nvPr/>
          </p:nvSpPr>
          <p:spPr>
            <a:xfrm>
              <a:off x="7242080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516B02-3AE2-DCA9-C501-A1647220EFEF}"/>
                </a:ext>
              </a:extLst>
            </p:cNvPr>
            <p:cNvSpPr txBox="1"/>
            <p:nvPr/>
          </p:nvSpPr>
          <p:spPr>
            <a:xfrm>
              <a:off x="7137054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F9932CD-31A8-C622-C91C-71C04DB145F7}"/>
                </a:ext>
              </a:extLst>
            </p:cNvPr>
            <p:cNvCxnSpPr>
              <a:cxnSpLocks/>
            </p:cNvCxnSpPr>
            <p:nvPr/>
          </p:nvCxnSpPr>
          <p:spPr>
            <a:xfrm>
              <a:off x="6702516" y="26053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C5FC6EC6-2F55-631C-3C4B-2D4041157325}"/>
              </a:ext>
            </a:extLst>
          </p:cNvPr>
          <p:cNvGrpSpPr/>
          <p:nvPr/>
        </p:nvGrpSpPr>
        <p:grpSpPr>
          <a:xfrm>
            <a:off x="336001" y="930730"/>
            <a:ext cx="1983600" cy="2486998"/>
            <a:chOff x="192089" y="894218"/>
            <a:chExt cx="1983600" cy="248699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A1D36CC-355A-7096-35AC-48DF5A91133F}"/>
                </a:ext>
              </a:extLst>
            </p:cNvPr>
            <p:cNvGrpSpPr/>
            <p:nvPr/>
          </p:nvGrpSpPr>
          <p:grpSpPr>
            <a:xfrm>
              <a:off x="192089" y="894218"/>
              <a:ext cx="1982152" cy="2486998"/>
              <a:chOff x="192088" y="894218"/>
              <a:chExt cx="2687667" cy="2486998"/>
            </a:xfrm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00279777-F8B3-BC96-6ADE-D3DD131A236D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E07424B-A8BE-24AA-F28C-68E1B47FF49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그림 50" descr="도표, 직사각형, 사각형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7424F8D-A632-2D40-2A0D-7C61797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2170" y="1198722"/>
              <a:ext cx="1181990" cy="10722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2E9C59-ED59-60A3-4841-E5F243158D21}"/>
                </a:ext>
              </a:extLst>
            </p:cNvPr>
            <p:cNvSpPr txBox="1"/>
            <p:nvPr/>
          </p:nvSpPr>
          <p:spPr>
            <a:xfrm>
              <a:off x="276384" y="2681861"/>
              <a:ext cx="763029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8BB961-3BD0-EB74-48E9-87386985F8ED}"/>
                </a:ext>
              </a:extLst>
            </p:cNvPr>
            <p:cNvSpPr txBox="1"/>
            <p:nvPr/>
          </p:nvSpPr>
          <p:spPr>
            <a:xfrm>
              <a:off x="276384" y="2922363"/>
              <a:ext cx="17055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로스트아크의 스킬 관련 데이터 테이블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D0C51A1B-514A-2B06-88AB-2CC324C4405A}"/>
                </a:ext>
              </a:extLst>
            </p:cNvPr>
            <p:cNvGrpSpPr/>
            <p:nvPr/>
          </p:nvGrpSpPr>
          <p:grpSpPr>
            <a:xfrm>
              <a:off x="276384" y="3132087"/>
              <a:ext cx="1094746" cy="144251"/>
              <a:chOff x="904871" y="3132087"/>
              <a:chExt cx="1094746" cy="14425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8E16B0-6B70-EE25-5F1F-30499FDB63D8}"/>
                  </a:ext>
                </a:extLst>
              </p:cNvPr>
              <p:cNvSpPr txBox="1"/>
              <p:nvPr/>
            </p:nvSpPr>
            <p:spPr>
              <a:xfrm>
                <a:off x="904871" y="3132087"/>
                <a:ext cx="639477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데이터 테이블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136EE8-3E85-C403-C383-FE3A2CD73C8E}"/>
                  </a:ext>
                </a:extLst>
              </p:cNvPr>
              <p:cNvSpPr txBox="1"/>
              <p:nvPr/>
            </p:nvSpPr>
            <p:spPr>
              <a:xfrm>
                <a:off x="1649373" y="3132087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7B6FAA-6DD0-DB94-5980-FFECFEA60333}"/>
                  </a:ext>
                </a:extLst>
              </p:cNvPr>
              <p:cNvSpPr txBox="1"/>
              <p:nvPr/>
            </p:nvSpPr>
            <p:spPr>
              <a:xfrm>
                <a:off x="1544348" y="3132212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C06365-32C7-DF74-129C-EC84AC21038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9" y="2605240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4" name="그림 20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B510CBC-6A26-7257-3D23-C6953E65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6864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B2436B-7803-44A9-FEF9-0E82DAEAC90B}"/>
              </a:ext>
            </a:extLst>
          </p:cNvPr>
          <p:cNvGrpSpPr/>
          <p:nvPr/>
        </p:nvGrpSpPr>
        <p:grpSpPr>
          <a:xfrm>
            <a:off x="2498021" y="930603"/>
            <a:ext cx="1983600" cy="2487125"/>
            <a:chOff x="2498021" y="930603"/>
            <a:chExt cx="1983600" cy="2487125"/>
          </a:xfrm>
        </p:grpSpPr>
        <p:pic>
          <p:nvPicPr>
            <p:cNvPr id="65" name="그림 64" descr="CG 아트워크, 인간의 얼굴, 아니메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490E7D-DAB9-76C4-D317-AA7D2196A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01698" y="930603"/>
              <a:ext cx="1977026" cy="1716863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217C8C7-4971-8B47-4B1A-F6F41E0C4E78}"/>
                </a:ext>
              </a:extLst>
            </p:cNvPr>
            <p:cNvGrpSpPr/>
            <p:nvPr/>
          </p:nvGrpSpPr>
          <p:grpSpPr>
            <a:xfrm>
              <a:off x="2498021" y="930730"/>
              <a:ext cx="1982152" cy="2486998"/>
              <a:chOff x="192088" y="894218"/>
              <a:chExt cx="2687667" cy="2486998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E9243C87-5B5F-627B-1BA5-1D7D41A843E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EB4E4BDA-EF8A-5D69-E633-EFEC13916B38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3B1EB3-B8AB-78BE-5EDE-EF9131C9EC65}"/>
                </a:ext>
              </a:extLst>
            </p:cNvPr>
            <p:cNvSpPr txBox="1"/>
            <p:nvPr/>
          </p:nvSpPr>
          <p:spPr>
            <a:xfrm>
              <a:off x="2582316" y="2718373"/>
              <a:ext cx="36548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224CD0-0CED-BE9F-1320-B5150301F954}"/>
                </a:ext>
              </a:extLst>
            </p:cNvPr>
            <p:cNvSpPr txBox="1"/>
            <p:nvPr/>
          </p:nvSpPr>
          <p:spPr>
            <a:xfrm>
              <a:off x="2582316" y="2958875"/>
              <a:ext cx="140102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역기획서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181E60B-A5A1-6C61-F211-ADD2D12A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498021" y="2641752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2" name="그림 20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9FF21A-5C50-C5F5-4B4E-FE94EFC5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8160" y="2455112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1D8B41C-70E7-748B-6ED0-569C1CF6D07F}"/>
                </a:ext>
              </a:extLst>
            </p:cNvPr>
            <p:cNvGrpSpPr/>
            <p:nvPr/>
          </p:nvGrpSpPr>
          <p:grpSpPr>
            <a:xfrm>
              <a:off x="2589937" y="3168599"/>
              <a:ext cx="1826244" cy="144251"/>
              <a:chOff x="2589937" y="3168599"/>
              <a:chExt cx="1826244" cy="144251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947959-18E4-C574-6505-D7A5F2B1BC8B}"/>
                  </a:ext>
                </a:extLst>
              </p:cNvPr>
              <p:cNvSpPr txBox="1"/>
              <p:nvPr/>
            </p:nvSpPr>
            <p:spPr>
              <a:xfrm>
                <a:off x="3045205" y="3168599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27E3A9-2B65-D577-C4E3-493D27048831}"/>
                  </a:ext>
                </a:extLst>
              </p:cNvPr>
              <p:cNvSpPr txBox="1"/>
              <p:nvPr/>
            </p:nvSpPr>
            <p:spPr>
              <a:xfrm>
                <a:off x="2940180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530F3D2A-290E-5BED-03B1-248BAAD8ADFC}"/>
                  </a:ext>
                </a:extLst>
              </p:cNvPr>
              <p:cNvSpPr txBox="1"/>
              <p:nvPr/>
            </p:nvSpPr>
            <p:spPr>
              <a:xfrm>
                <a:off x="2589937" y="3168599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A1E34FF-B67A-6B77-3CA8-B8D4333DD279}"/>
                  </a:ext>
                </a:extLst>
              </p:cNvPr>
              <p:cNvSpPr txBox="1"/>
              <p:nvPr/>
            </p:nvSpPr>
            <p:spPr>
              <a:xfrm>
                <a:off x="4155105" y="3168599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E5B15CCD-6B01-F800-030B-5A92154CDC1F}"/>
                  </a:ext>
                </a:extLst>
              </p:cNvPr>
              <p:cNvSpPr txBox="1"/>
              <p:nvPr/>
            </p:nvSpPr>
            <p:spPr>
              <a:xfrm>
                <a:off x="3395449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82B2373-98E7-B07B-A022-FF90F5984500}"/>
                  </a:ext>
                </a:extLst>
              </p:cNvPr>
              <p:cNvSpPr txBox="1"/>
              <p:nvPr/>
            </p:nvSpPr>
            <p:spPr>
              <a:xfrm>
                <a:off x="3500474" y="3168599"/>
                <a:ext cx="549606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0ED1AB7D-DD56-5D57-00A1-C97B5D883051}"/>
                  </a:ext>
                </a:extLst>
              </p:cNvPr>
              <p:cNvSpPr txBox="1"/>
              <p:nvPr/>
            </p:nvSpPr>
            <p:spPr>
              <a:xfrm>
                <a:off x="4050080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7304E5-A999-567A-E03C-B56A095DCC0C}"/>
              </a:ext>
            </a:extLst>
          </p:cNvPr>
          <p:cNvGrpSpPr/>
          <p:nvPr/>
        </p:nvGrpSpPr>
        <p:grpSpPr>
          <a:xfrm>
            <a:off x="4658592" y="930729"/>
            <a:ext cx="1983600" cy="2486998"/>
            <a:chOff x="4658592" y="930729"/>
            <a:chExt cx="1983600" cy="2486998"/>
          </a:xfrm>
        </p:grpSpPr>
        <p:pic>
          <p:nvPicPr>
            <p:cNvPr id="97" name="그림 96" descr="스케치, 그림, 페인팅, 일러스트레이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54F4BF6-CEA6-8A30-8CDE-F38EA518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689082" y="930729"/>
              <a:ext cx="1921173" cy="1711149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F69DF6E-8A91-FA61-D6DC-95C7D269B45F}"/>
                </a:ext>
              </a:extLst>
            </p:cNvPr>
            <p:cNvGrpSpPr/>
            <p:nvPr/>
          </p:nvGrpSpPr>
          <p:grpSpPr>
            <a:xfrm>
              <a:off x="4658592" y="930730"/>
              <a:ext cx="1982152" cy="2486997"/>
              <a:chOff x="192088" y="894218"/>
              <a:chExt cx="2687667" cy="2486997"/>
            </a:xfrm>
          </p:grpSpPr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1E14AB1E-D8A6-6EB1-8467-40CBD6D9C86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27723865-89AC-E919-4702-166F47940FF2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A2E04C-79AE-72B4-78A5-9A451FEFFECC}"/>
                </a:ext>
              </a:extLst>
            </p:cNvPr>
            <p:cNvSpPr txBox="1"/>
            <p:nvPr/>
          </p:nvSpPr>
          <p:spPr>
            <a:xfrm>
              <a:off x="4742887" y="2718499"/>
              <a:ext cx="110927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(Ember Spirit)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1D571F0-4FB9-BD88-8897-59AD654424C3}"/>
                </a:ext>
              </a:extLst>
            </p:cNvPr>
            <p:cNvSpPr txBox="1"/>
            <p:nvPr/>
          </p:nvSpPr>
          <p:spPr>
            <a:xfrm>
              <a:off x="4742887" y="2959001"/>
              <a:ext cx="127919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3F0E991-4874-F31F-7ED2-D2400A19CF3A}"/>
                </a:ext>
              </a:extLst>
            </p:cNvPr>
            <p:cNvCxnSpPr>
              <a:cxnSpLocks/>
            </p:cNvCxnSpPr>
            <p:nvPr/>
          </p:nvCxnSpPr>
          <p:spPr>
            <a:xfrm>
              <a:off x="4658592" y="2643478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3" name="그림 20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A1A55E-1D0F-D8D1-F72A-5C721630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367" y="2455112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89898F4-5398-9572-45D0-8915A49A0DC3}"/>
                </a:ext>
              </a:extLst>
            </p:cNvPr>
            <p:cNvGrpSpPr/>
            <p:nvPr/>
          </p:nvGrpSpPr>
          <p:grpSpPr>
            <a:xfrm>
              <a:off x="4742887" y="3168662"/>
              <a:ext cx="1370975" cy="144251"/>
              <a:chOff x="4742887" y="3168662"/>
              <a:chExt cx="1370975" cy="144251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C06F31-BF12-D1F1-2828-3C4A1B933B7A}"/>
                  </a:ext>
                </a:extLst>
              </p:cNvPr>
              <p:cNvSpPr txBox="1"/>
              <p:nvPr/>
            </p:nvSpPr>
            <p:spPr>
              <a:xfrm>
                <a:off x="4742887" y="3168662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BD7D15C-BD73-5C19-885A-74CE26100AAA}"/>
                  </a:ext>
                </a:extLst>
              </p:cNvPr>
              <p:cNvSpPr txBox="1"/>
              <p:nvPr/>
            </p:nvSpPr>
            <p:spPr>
              <a:xfrm>
                <a:off x="5093130" y="3168787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0FEE9C0-AC5C-07D9-5C26-0AA09A961C31}"/>
                  </a:ext>
                </a:extLst>
              </p:cNvPr>
              <p:cNvSpPr txBox="1"/>
              <p:nvPr/>
            </p:nvSpPr>
            <p:spPr>
              <a:xfrm>
                <a:off x="5852786" y="3168662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EDDF07EB-B071-11F6-C312-68EEFA33785C}"/>
                  </a:ext>
                </a:extLst>
              </p:cNvPr>
              <p:cNvSpPr txBox="1"/>
              <p:nvPr/>
            </p:nvSpPr>
            <p:spPr>
              <a:xfrm>
                <a:off x="5198155" y="3168662"/>
                <a:ext cx="549606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A2057E38-E3DA-5F24-B4A1-3A3F224FA47D}"/>
                  </a:ext>
                </a:extLst>
              </p:cNvPr>
              <p:cNvSpPr txBox="1"/>
              <p:nvPr/>
            </p:nvSpPr>
            <p:spPr>
              <a:xfrm>
                <a:off x="5747761" y="3168787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219796-6882-854D-9943-B2AF2972D3FE}"/>
              </a:ext>
            </a:extLst>
          </p:cNvPr>
          <p:cNvGrpSpPr/>
          <p:nvPr/>
        </p:nvGrpSpPr>
        <p:grpSpPr>
          <a:xfrm>
            <a:off x="8979734" y="930730"/>
            <a:ext cx="1983600" cy="2486997"/>
            <a:chOff x="8979734" y="930730"/>
            <a:chExt cx="1983600" cy="2486997"/>
          </a:xfrm>
        </p:grpSpPr>
        <p:pic>
          <p:nvPicPr>
            <p:cNvPr id="194" name="그림 193" descr="아니메, CG 아트워크, 만화 영화, PC 게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F46FAFA-9FFC-AF88-5412-7B5BED8D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79734" y="930730"/>
              <a:ext cx="1982152" cy="1717200"/>
            </a:xfrm>
            <a:prstGeom prst="rect">
              <a:avLst/>
            </a:prstGeom>
          </p:spPr>
        </p:pic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EE5540F-F758-4394-1E43-DA7CFF27BCB9}"/>
                </a:ext>
              </a:extLst>
            </p:cNvPr>
            <p:cNvGrpSpPr/>
            <p:nvPr/>
          </p:nvGrpSpPr>
          <p:grpSpPr>
            <a:xfrm>
              <a:off x="8979734" y="930730"/>
              <a:ext cx="1982152" cy="2486997"/>
              <a:chOff x="192088" y="894218"/>
              <a:chExt cx="2687667" cy="2486997"/>
            </a:xfrm>
          </p:grpSpPr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EEFC0F38-DFA0-7739-6E85-BCA6150BD883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55EC69A8-C75D-1F30-B2BA-C925CFFC98F7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2244DFE-AD8F-515D-05BB-0E209E50BBE3}"/>
                </a:ext>
              </a:extLst>
            </p:cNvPr>
            <p:cNvSpPr txBox="1"/>
            <p:nvPr/>
          </p:nvSpPr>
          <p:spPr>
            <a:xfrm>
              <a:off x="9064029" y="2718499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탈론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8FEBAB3-D9C3-04DF-1355-527C76DB3EE3}"/>
                </a:ext>
              </a:extLst>
            </p:cNvPr>
            <p:cNvSpPr txBox="1"/>
            <p:nvPr/>
          </p:nvSpPr>
          <p:spPr>
            <a:xfrm>
              <a:off x="9064029" y="2959001"/>
              <a:ext cx="168635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리그 오브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레전트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탈론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리메이크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80CFA63-9922-458E-A7C0-DA4E2676619F}"/>
                </a:ext>
              </a:extLst>
            </p:cNvPr>
            <p:cNvCxnSpPr>
              <a:cxnSpLocks/>
            </p:cNvCxnSpPr>
            <p:nvPr/>
          </p:nvCxnSpPr>
          <p:spPr>
            <a:xfrm>
              <a:off x="8979734" y="2641878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2AE6AD-D7DC-D99A-4EAA-33501C4F9C9F}"/>
                </a:ext>
              </a:extLst>
            </p:cNvPr>
            <p:cNvGrpSpPr/>
            <p:nvPr/>
          </p:nvGrpSpPr>
          <p:grpSpPr>
            <a:xfrm>
              <a:off x="9064029" y="3168851"/>
              <a:ext cx="1259075" cy="144251"/>
              <a:chOff x="9064029" y="3168851"/>
              <a:chExt cx="1259075" cy="144251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D40ED93-899A-E81B-AEA6-DF194FB0887E}"/>
                  </a:ext>
                </a:extLst>
              </p:cNvPr>
              <p:cNvSpPr txBox="1"/>
              <p:nvPr/>
            </p:nvSpPr>
            <p:spPr>
              <a:xfrm>
                <a:off x="9064029" y="3168851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6B85A817-B1C2-51C6-19C8-188DADBA03D0}"/>
                  </a:ext>
                </a:extLst>
              </p:cNvPr>
              <p:cNvSpPr txBox="1"/>
              <p:nvPr/>
            </p:nvSpPr>
            <p:spPr>
              <a:xfrm>
                <a:off x="10062028" y="3168851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6514F34-EFD0-9FE6-1F30-5D452FD20457}"/>
                  </a:ext>
                </a:extLst>
              </p:cNvPr>
              <p:cNvSpPr txBox="1"/>
              <p:nvPr/>
            </p:nvSpPr>
            <p:spPr>
              <a:xfrm>
                <a:off x="9414272" y="316897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77D076D-1EBD-3B39-C3FB-D0D664CB6E73}"/>
                  </a:ext>
                </a:extLst>
              </p:cNvPr>
              <p:cNvSpPr txBox="1"/>
              <p:nvPr/>
            </p:nvSpPr>
            <p:spPr>
              <a:xfrm>
                <a:off x="9957003" y="316897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9A7DED1-C213-21F0-9F24-702191A17923}"/>
                  </a:ext>
                </a:extLst>
              </p:cNvPr>
              <p:cNvSpPr txBox="1"/>
              <p:nvPr/>
            </p:nvSpPr>
            <p:spPr>
              <a:xfrm>
                <a:off x="9519297" y="3168851"/>
                <a:ext cx="437706" cy="144251"/>
              </a:xfrm>
              <a:prstGeom prst="roundRect">
                <a:avLst/>
              </a:prstGeom>
              <a:solidFill>
                <a:srgbClr val="E6E4E0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리메이크</a:t>
                </a:r>
              </a:p>
            </p:txBody>
          </p:sp>
        </p:grpSp>
        <p:pic>
          <p:nvPicPr>
            <p:cNvPr id="222" name="그림 221" descr="폰트, 타이포그래피, 그래픽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DA86B5-5C1D-9E0D-923E-5004EDD0D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9758" y="2283530"/>
              <a:ext cx="699687" cy="286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60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B1B121F9-F52E-5EE4-40AE-7821A37B3691}"/>
              </a:ext>
            </a:extLst>
          </p:cNvPr>
          <p:cNvSpPr txBox="1"/>
          <p:nvPr/>
        </p:nvSpPr>
        <p:spPr>
          <a:xfrm>
            <a:off x="337037" y="1063780"/>
            <a:ext cx="5495438" cy="56053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EDFE4F-3DF7-E63B-5427-C1A2ED8DB308}"/>
              </a:ext>
            </a:extLst>
          </p:cNvPr>
          <p:cNvSpPr txBox="1"/>
          <p:nvPr/>
        </p:nvSpPr>
        <p:spPr>
          <a:xfrm>
            <a:off x="6359526" y="1063780"/>
            <a:ext cx="5495438" cy="56053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757C29-CECD-E801-601B-490BFDD8E5B7}"/>
              </a:ext>
            </a:extLst>
          </p:cNvPr>
          <p:cNvSpPr/>
          <p:nvPr/>
        </p:nvSpPr>
        <p:spPr>
          <a:xfrm>
            <a:off x="336000" y="188912"/>
            <a:ext cx="11520000" cy="64801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4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81696"/>
              <a:chOff x="450266" y="1744161"/>
              <a:chExt cx="5421634" cy="158169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672480" cy="790848"/>
                <a:chOff x="1568943" y="1626154"/>
                <a:chExt cx="3672480" cy="7908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672480" cy="636960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B6C97-9E42-4BFD-FAB2-1646BAF3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0E2F49-1942-D62B-8467-4D7A15B1DE31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919386"/>
            <a:ext cx="6400000" cy="3600000"/>
            <a:chOff x="334962" y="1675267"/>
            <a:chExt cx="5760000" cy="3240000"/>
          </a:xfrm>
          <a:effectLst>
            <a:glow rad="101600">
              <a:srgbClr val="BDE3FF"/>
            </a:glow>
          </a:effectLst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B96F408-1DB6-D95B-38B5-9C64AF8F7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675267"/>
              <a:ext cx="5759998" cy="324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F115F3-5D72-6E50-E86C-3BE7BA37DE62}"/>
                </a:ext>
              </a:extLst>
            </p:cNvPr>
            <p:cNvSpPr txBox="1"/>
            <p:nvPr/>
          </p:nvSpPr>
          <p:spPr>
            <a:xfrm>
              <a:off x="334962" y="1675267"/>
              <a:ext cx="5760000" cy="324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01C4FA5-5272-F619-0638-E31150B01F44}"/>
              </a:ext>
            </a:extLst>
          </p:cNvPr>
          <p:cNvSpPr txBox="1"/>
          <p:nvPr/>
        </p:nvSpPr>
        <p:spPr>
          <a:xfrm>
            <a:off x="356390" y="4606811"/>
            <a:ext cx="1399990" cy="174851"/>
          </a:xfrm>
          <a:prstGeom prst="rect">
            <a:avLst/>
          </a:prstGeom>
          <a:noFill/>
          <a:ln>
            <a:noFill/>
          </a:ln>
        </p:spPr>
        <p:txBody>
          <a:bodyPr wrap="none" lIns="72000" tIns="36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시스템 역기획서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개요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983220-E23A-3CFC-AB82-046F2DDD038C}"/>
              </a:ext>
            </a:extLst>
          </p:cNvPr>
          <p:cNvGrpSpPr>
            <a:grpSpLocks noChangeAspect="1"/>
          </p:cNvGrpSpPr>
          <p:nvPr/>
        </p:nvGrpSpPr>
        <p:grpSpPr>
          <a:xfrm>
            <a:off x="2897037" y="1858813"/>
            <a:ext cx="6400001" cy="3600000"/>
            <a:chOff x="3214960" y="2464752"/>
            <a:chExt cx="5760001" cy="3240000"/>
          </a:xfrm>
          <a:effectLst>
            <a:glow rad="101600">
              <a:srgbClr val="BDE3FF"/>
            </a:glow>
          </a:effectLst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0FAE2D3A-4FE6-1C31-958B-7EE17156C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4960" y="2464752"/>
              <a:ext cx="5760001" cy="324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382DCF-A756-3674-11C2-34DD1F79AC35}"/>
                </a:ext>
              </a:extLst>
            </p:cNvPr>
            <p:cNvSpPr txBox="1"/>
            <p:nvPr/>
          </p:nvSpPr>
          <p:spPr>
            <a:xfrm>
              <a:off x="3214961" y="2464752"/>
              <a:ext cx="5760000" cy="324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D00095-77F2-EAC6-D539-6394FC4044AF}"/>
              </a:ext>
            </a:extLst>
          </p:cNvPr>
          <p:cNvSpPr txBox="1"/>
          <p:nvPr/>
        </p:nvSpPr>
        <p:spPr>
          <a:xfrm>
            <a:off x="2897037" y="5458813"/>
            <a:ext cx="717110" cy="174851"/>
          </a:xfrm>
          <a:prstGeom prst="rect">
            <a:avLst/>
          </a:prstGeom>
          <a:noFill/>
          <a:ln>
            <a:noFill/>
          </a:ln>
        </p:spPr>
        <p:txBody>
          <a:bodyPr wrap="none" lIns="72000" tIns="36000" rIns="0" bIns="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아이덴티티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D1BA46-A693-C4BB-CB27-2DE9B1A1EFE2}"/>
              </a:ext>
            </a:extLst>
          </p:cNvPr>
          <p:cNvGrpSpPr>
            <a:grpSpLocks noChangeAspect="1"/>
          </p:cNvGrpSpPr>
          <p:nvPr/>
        </p:nvGrpSpPr>
        <p:grpSpPr>
          <a:xfrm>
            <a:off x="5435609" y="2894237"/>
            <a:ext cx="6400001" cy="3600000"/>
            <a:chOff x="6094960" y="3254236"/>
            <a:chExt cx="5760001" cy="3240000"/>
          </a:xfrm>
          <a:effectLst>
            <a:glow rad="101600">
              <a:srgbClr val="BDE3FF"/>
            </a:glow>
          </a:effectLst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5FE4E5F4-2DF2-5817-4792-F141BCAF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4960" y="3254236"/>
              <a:ext cx="5760001" cy="324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D13EEF-6917-D1C1-C627-8ACE5860374F}"/>
                </a:ext>
              </a:extLst>
            </p:cNvPr>
            <p:cNvSpPr txBox="1"/>
            <p:nvPr/>
          </p:nvSpPr>
          <p:spPr>
            <a:xfrm>
              <a:off x="6094961" y="3254236"/>
              <a:ext cx="5760000" cy="324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CAD6F2-2304-99FC-9ED6-091856D34644}"/>
              </a:ext>
            </a:extLst>
          </p:cNvPr>
          <p:cNvSpPr txBox="1"/>
          <p:nvPr/>
        </p:nvSpPr>
        <p:spPr>
          <a:xfrm>
            <a:off x="5457037" y="6494237"/>
            <a:ext cx="1124273" cy="174851"/>
          </a:xfrm>
          <a:prstGeom prst="rect">
            <a:avLst/>
          </a:prstGeom>
          <a:noFill/>
          <a:ln>
            <a:noFill/>
          </a:ln>
        </p:spPr>
        <p:txBody>
          <a:bodyPr wrap="none" lIns="72000" tIns="36000" rIns="0" bIns="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아크패시브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깨달음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CC68CB-79D4-9378-8610-40ED2BB16896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8EF56-D81D-4E0D-BD88-13A9AF0F4A1D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E1DC0C7-6040-437E-CA07-0A665D76032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585F75-3BBB-E01F-E4AE-FAF4B613AE29}"/>
              </a:ext>
            </a:extLst>
          </p:cNvPr>
          <p:cNvSpPr txBox="1"/>
          <p:nvPr/>
        </p:nvSpPr>
        <p:spPr>
          <a:xfrm>
            <a:off x="8578800" y="1536645"/>
            <a:ext cx="2089281" cy="153888"/>
          </a:xfrm>
          <a:prstGeom prst="rect">
            <a:avLst/>
          </a:prstGeom>
        </p:spPr>
        <p:txBody>
          <a:bodyPr wrap="none" lIns="72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창술사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전투시스템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역기획서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.pdf 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링크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91FA13-E81B-02FD-E949-15779FD756EE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417B272-D871-2796-5570-A8C1FC7F940F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18BCF09-60AC-8B5C-BD20-3169F168A449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9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A77F-F630-CEA0-C788-7828E62C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7332D8-111B-1351-5C6C-013D06E96B68}"/>
              </a:ext>
            </a:extLst>
          </p:cNvPr>
          <p:cNvGrpSpPr>
            <a:grpSpLocks noChangeAspect="1"/>
          </p:cNvGrpSpPr>
          <p:nvPr/>
        </p:nvGrpSpPr>
        <p:grpSpPr>
          <a:xfrm>
            <a:off x="336000" y="825556"/>
            <a:ext cx="5760000" cy="3238988"/>
            <a:chOff x="334962" y="1415003"/>
            <a:chExt cx="3841200" cy="2160000"/>
          </a:xfrm>
          <a:effectLst>
            <a:glow rad="76200">
              <a:srgbClr val="BDE3FF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04319EEC-7F36-0406-EB3E-B92E524AD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5026E1-81F7-1BD0-CA8A-118E013C1B5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6156EA-C9AC-BDC5-AAC6-4B7B5F792E10}"/>
              </a:ext>
            </a:extLst>
          </p:cNvPr>
          <p:cNvSpPr txBox="1"/>
          <p:nvPr/>
        </p:nvSpPr>
        <p:spPr>
          <a:xfrm>
            <a:off x="336439" y="4064424"/>
            <a:ext cx="1101831" cy="174851"/>
          </a:xfrm>
          <a:prstGeom prst="rect">
            <a:avLst/>
          </a:prstGeom>
          <a:noFill/>
          <a:ln>
            <a:noFill/>
          </a:ln>
        </p:spPr>
        <p:txBody>
          <a:bodyPr wrap="none" lIns="72000" tIns="36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적룡포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9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개요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5063D1-9680-9AF1-72EE-9DA49A91B372}"/>
              </a:ext>
            </a:extLst>
          </p:cNvPr>
          <p:cNvGrpSpPr>
            <a:grpSpLocks noChangeAspect="1"/>
          </p:cNvGrpSpPr>
          <p:nvPr/>
        </p:nvGrpSpPr>
        <p:grpSpPr>
          <a:xfrm>
            <a:off x="2258093" y="1635414"/>
            <a:ext cx="5760000" cy="3238988"/>
            <a:chOff x="2653335" y="2118059"/>
            <a:chExt cx="3841200" cy="2160000"/>
          </a:xfrm>
          <a:effectLst>
            <a:glow rad="76200">
              <a:srgbClr val="BDE3FF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DD94E256-D2B3-6463-572E-A49E427E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ln w="635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99D0C2-2AE4-83C4-8092-1918BC2FACF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98AE6D9-3033-DBCE-A031-2252088889E2}"/>
              </a:ext>
            </a:extLst>
          </p:cNvPr>
          <p:cNvSpPr txBox="1"/>
          <p:nvPr/>
        </p:nvSpPr>
        <p:spPr>
          <a:xfrm>
            <a:off x="2256293" y="4874322"/>
            <a:ext cx="874205" cy="174851"/>
          </a:xfrm>
          <a:prstGeom prst="rect">
            <a:avLst/>
          </a:prstGeom>
          <a:noFill/>
          <a:ln>
            <a:noFill/>
          </a:ln>
        </p:spPr>
        <p:txBody>
          <a:bodyPr wrap="none" lIns="72000" tIns="36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모션 및 이펙트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84664-0F58-C569-F748-AFD09303B6C5}"/>
              </a:ext>
            </a:extLst>
          </p:cNvPr>
          <p:cNvGrpSpPr>
            <a:grpSpLocks noChangeAspect="1"/>
          </p:cNvGrpSpPr>
          <p:nvPr/>
        </p:nvGrpSpPr>
        <p:grpSpPr>
          <a:xfrm>
            <a:off x="4173907" y="2445272"/>
            <a:ext cx="5760000" cy="3238987"/>
            <a:chOff x="4620545" y="2821114"/>
            <a:chExt cx="3841200" cy="2160000"/>
          </a:xfrm>
          <a:effectLst>
            <a:glow rad="76200">
              <a:srgbClr val="BDE3FF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FF597FB-15F5-9126-4B68-C4FAED1C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96C5FA-F7CB-ACCC-C378-71A6F0D7F19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5587FD3-8B4F-78FB-C34C-3D3AADEA4D46}"/>
              </a:ext>
            </a:extLst>
          </p:cNvPr>
          <p:cNvSpPr txBox="1"/>
          <p:nvPr/>
        </p:nvSpPr>
        <p:spPr>
          <a:xfrm>
            <a:off x="4176147" y="5684259"/>
            <a:ext cx="845351" cy="174851"/>
          </a:xfrm>
          <a:prstGeom prst="rect">
            <a:avLst/>
          </a:prstGeom>
          <a:noFill/>
          <a:ln>
            <a:noFill/>
          </a:ln>
        </p:spPr>
        <p:txBody>
          <a:bodyPr wrap="none" lIns="72000" tIns="36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연출 타임라인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BCC238-2D01-72D8-B591-90FF2D7494C7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964C17-2D91-1744-1952-6059DD45E15B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F3BEB1-480D-424A-A446-2F1B7D7CC69A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E65C20-97B5-9B0A-91E5-14F014AAEF8C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A38EE2-F930-27B9-F25F-BC29D7FD1626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F9B419-21A5-E8C1-E4B7-B5241E664BD0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B937FF-B72E-0163-171B-DA694D5C25AC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3255249"/>
            <a:ext cx="5760000" cy="3238987"/>
            <a:chOff x="7763100" y="4278059"/>
            <a:chExt cx="3841200" cy="2160000"/>
          </a:xfrm>
          <a:effectLst>
            <a:glow rad="76200">
              <a:srgbClr val="BDE3FF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026D5BA-4A3C-BB73-B70D-E18371AE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4300" y="4278059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09DF14-A9D5-0520-3539-396DF4FB07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ABB7666-BBDB-9FBC-F169-DEF8C1E46D5E}"/>
              </a:ext>
            </a:extLst>
          </p:cNvPr>
          <p:cNvSpPr txBox="1"/>
          <p:nvPr/>
        </p:nvSpPr>
        <p:spPr>
          <a:xfrm>
            <a:off x="6096000" y="6494236"/>
            <a:ext cx="2055618" cy="174851"/>
          </a:xfrm>
          <a:prstGeom prst="rect">
            <a:avLst/>
          </a:prstGeom>
          <a:noFill/>
          <a:ln>
            <a:noFill/>
          </a:ln>
        </p:spPr>
        <p:txBody>
          <a:bodyPr wrap="none" lIns="72000" tIns="36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효과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트라이포드 효과 데이터 목록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9049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EAB0-E20A-5919-A3D1-3C496E4B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7C634-E11E-B8C1-8930-43C9C087B53D}"/>
              </a:ext>
            </a:extLst>
          </p:cNvPr>
          <p:cNvSpPr txBox="1"/>
          <p:nvPr/>
        </p:nvSpPr>
        <p:spPr>
          <a:xfrm>
            <a:off x="2559307" y="635111"/>
            <a:ext cx="2089281" cy="153888"/>
          </a:xfrm>
          <a:prstGeom prst="rect">
            <a:avLst/>
          </a:prstGeom>
        </p:spPr>
        <p:txBody>
          <a:bodyPr wrap="none" lIns="72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창술사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전투시스템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역기획서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.pdf 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링크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8F88AAD-F18E-F4AE-F247-F1BE7BAEB6D6}"/>
              </a:ext>
            </a:extLst>
          </p:cNvPr>
          <p:cNvGrpSpPr>
            <a:grpSpLocks noChangeAspect="1"/>
          </p:cNvGrpSpPr>
          <p:nvPr/>
        </p:nvGrpSpPr>
        <p:grpSpPr>
          <a:xfrm>
            <a:off x="337037" y="919386"/>
            <a:ext cx="4800000" cy="2700000"/>
            <a:chOff x="334962" y="1675267"/>
            <a:chExt cx="5760000" cy="3240000"/>
          </a:xfrm>
          <a:effectLst>
            <a:glow rad="127000">
              <a:schemeClr val="bg1"/>
            </a:glow>
          </a:effectLst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DB71A655-8B53-9D64-E500-736D092F5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675267"/>
              <a:ext cx="5759998" cy="324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B030A5-7702-03A0-86EC-A5317AE790AB}"/>
                </a:ext>
              </a:extLst>
            </p:cNvPr>
            <p:cNvSpPr txBox="1"/>
            <p:nvPr/>
          </p:nvSpPr>
          <p:spPr>
            <a:xfrm>
              <a:off x="334962" y="1675267"/>
              <a:ext cx="5760000" cy="324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23FA29-83A5-BE8D-5085-0AA001B321D7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4365B7-D256-AE94-7AD9-2D7C1E109432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DBC015-A403-B200-AC1F-77E2E1250A4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052104-6793-1ACE-1932-07A115F705BC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0EE5D9-CD08-AFD8-2856-76EBD1FF6F11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A55CE1-3148-C399-6F25-3FA18523580C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E0EDA1-FC01-E443-A97F-45A0221CF6DA}"/>
              </a:ext>
            </a:extLst>
          </p:cNvPr>
          <p:cNvGrpSpPr>
            <a:grpSpLocks noChangeAspect="1"/>
          </p:cNvGrpSpPr>
          <p:nvPr/>
        </p:nvGrpSpPr>
        <p:grpSpPr>
          <a:xfrm>
            <a:off x="5649280" y="919386"/>
            <a:ext cx="4800001" cy="2700000"/>
            <a:chOff x="3214960" y="2464752"/>
            <a:chExt cx="5760001" cy="3240000"/>
          </a:xfrm>
          <a:effectLst>
            <a:glow rad="127000">
              <a:schemeClr val="bg1"/>
            </a:glow>
          </a:effectLst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4070F349-55B2-0E8B-0FC3-911863399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4960" y="2464752"/>
              <a:ext cx="5760001" cy="324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DCD8C1-FC2A-E8DA-A14E-725A20FC7D44}"/>
                </a:ext>
              </a:extLst>
            </p:cNvPr>
            <p:cNvSpPr txBox="1"/>
            <p:nvPr/>
          </p:nvSpPr>
          <p:spPr>
            <a:xfrm>
              <a:off x="3214961" y="2464752"/>
              <a:ext cx="5760000" cy="324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EC166A-7FD7-90A9-3F42-6386EBFA6553}"/>
              </a:ext>
            </a:extLst>
          </p:cNvPr>
          <p:cNvGrpSpPr>
            <a:grpSpLocks noChangeAspect="1"/>
          </p:cNvGrpSpPr>
          <p:nvPr/>
        </p:nvGrpSpPr>
        <p:grpSpPr>
          <a:xfrm>
            <a:off x="337037" y="3969088"/>
            <a:ext cx="4800001" cy="2700000"/>
            <a:chOff x="6094960" y="3254236"/>
            <a:chExt cx="5760001" cy="3240000"/>
          </a:xfrm>
          <a:effectLst>
            <a:glow rad="127000">
              <a:schemeClr val="bg1"/>
            </a:glow>
          </a:effectLst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063CC0E4-B1F2-209F-2138-FF47AFC4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4960" y="3254236"/>
              <a:ext cx="5760001" cy="324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C5A98-2421-857B-CDC6-D738DA024D63}"/>
                </a:ext>
              </a:extLst>
            </p:cNvPr>
            <p:cNvSpPr txBox="1"/>
            <p:nvPr/>
          </p:nvSpPr>
          <p:spPr>
            <a:xfrm>
              <a:off x="6094961" y="3254236"/>
              <a:ext cx="5760000" cy="324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4E2321-4DBE-9EC7-3B8F-2719A57BEA3F}"/>
              </a:ext>
            </a:extLst>
          </p:cNvPr>
          <p:cNvSpPr txBox="1"/>
          <p:nvPr/>
        </p:nvSpPr>
        <p:spPr>
          <a:xfrm>
            <a:off x="4648588" y="919386"/>
            <a:ext cx="488449" cy="1748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72000" tIns="18000" rIns="72000" bIns="1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개요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7ED9F-5A81-B275-C9EB-01B27E6D8390}"/>
              </a:ext>
            </a:extLst>
          </p:cNvPr>
          <p:cNvSpPr txBox="1"/>
          <p:nvPr/>
        </p:nvSpPr>
        <p:spPr>
          <a:xfrm>
            <a:off x="9662674" y="919386"/>
            <a:ext cx="786607" cy="1748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72000" tIns="18000" rIns="7200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/>
              <a:t>아이덴티티</a:t>
            </a:r>
            <a:r>
              <a:rPr lang="en-US" altLang="ko-KR" dirty="0"/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DF5CF-29F9-01E6-46D9-C281E98F7223}"/>
              </a:ext>
            </a:extLst>
          </p:cNvPr>
          <p:cNvSpPr txBox="1"/>
          <p:nvPr/>
        </p:nvSpPr>
        <p:spPr>
          <a:xfrm>
            <a:off x="3965710" y="3969088"/>
            <a:ext cx="1171328" cy="1748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72000" tIns="18000" rIns="7200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/>
              <a:t>아크패시브 </a:t>
            </a:r>
            <a:r>
              <a:rPr lang="en-US" altLang="ko-KR" dirty="0"/>
              <a:t>: </a:t>
            </a:r>
            <a:r>
              <a:rPr lang="ko-KR" altLang="en-US" dirty="0"/>
              <a:t>깨달음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6581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BD71-2EB4-9293-8B2B-49021C86C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AEC8C01-6804-3242-D5A7-C1585B4012C7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AD1594-3AAC-1125-4A94-7D4940E1F004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56AC91-271D-26B5-8662-AC4B85CB9461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F603A6-58FE-76D7-A0C6-1D302BD590BD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E7A2E-BD65-74F6-38EA-69AFA4678A47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06C2E62-0D97-EB26-3E2C-6E70CE1237D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815E53-865B-D798-17A3-C5E6A33976CC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4" y="919386"/>
            <a:ext cx="4801501" cy="27000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4250209-F73A-E024-BE93-6D4CB042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57DE78-052B-63D9-2D09-F1E2D779B8F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26E083B-373C-66AD-21BE-E56A323B3806}"/>
              </a:ext>
            </a:extLst>
          </p:cNvPr>
          <p:cNvGrpSpPr>
            <a:grpSpLocks noChangeAspect="1"/>
          </p:cNvGrpSpPr>
          <p:nvPr/>
        </p:nvGrpSpPr>
        <p:grpSpPr>
          <a:xfrm>
            <a:off x="5649280" y="919386"/>
            <a:ext cx="4801500" cy="27000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E1F4810-3F22-BFF3-8E27-BDF9E3EB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B42F3E-3B0C-2CEB-64B7-3DC1DA346D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A3BC0E-B82A-88D1-75C9-B20D41468603}"/>
              </a:ext>
            </a:extLst>
          </p:cNvPr>
          <p:cNvGrpSpPr>
            <a:grpSpLocks noChangeAspect="1"/>
          </p:cNvGrpSpPr>
          <p:nvPr/>
        </p:nvGrpSpPr>
        <p:grpSpPr>
          <a:xfrm>
            <a:off x="333464" y="3969088"/>
            <a:ext cx="4801501" cy="27000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13A0239D-9E8C-18F7-B685-F4E6AD3FF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E43BD3-B6D3-B2DC-D0CF-E30909A7FF7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3DAA66B-0BA8-0119-A0EB-42B5D999CC0E}"/>
              </a:ext>
            </a:extLst>
          </p:cNvPr>
          <p:cNvGrpSpPr>
            <a:grpSpLocks noChangeAspect="1"/>
          </p:cNvGrpSpPr>
          <p:nvPr/>
        </p:nvGrpSpPr>
        <p:grpSpPr>
          <a:xfrm>
            <a:off x="5649280" y="3969088"/>
            <a:ext cx="4801501" cy="27000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8382954-D749-C9F7-02B9-7268A6341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4300" y="4278059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4C470-ED07-AE5C-9519-166A3B2C74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7C34C4-BE5B-FD0F-52A7-CCFEB7AB486C}"/>
              </a:ext>
            </a:extLst>
          </p:cNvPr>
          <p:cNvSpPr txBox="1"/>
          <p:nvPr/>
        </p:nvSpPr>
        <p:spPr>
          <a:xfrm>
            <a:off x="3993991" y="919386"/>
            <a:ext cx="1142474" cy="1748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72000" tIns="18000" rIns="7200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 err="1"/>
              <a:t>적룡포</a:t>
            </a:r>
            <a:r>
              <a:rPr lang="ko-KR" altLang="en-US" dirty="0"/>
              <a:t> </a:t>
            </a:r>
            <a:r>
              <a:rPr lang="ko-KR" altLang="en-US" err="1"/>
              <a:t>역기획</a:t>
            </a:r>
            <a:r>
              <a:rPr lang="ko-KR" altLang="en-US"/>
              <a:t> </a:t>
            </a:r>
            <a:r>
              <a:rPr lang="en-US" altLang="ko-KR"/>
              <a:t>&lt;</a:t>
            </a:r>
            <a:r>
              <a:rPr lang="ko-KR" altLang="en-US"/>
              <a:t>개요</a:t>
            </a:r>
            <a:r>
              <a:rPr lang="en-US" altLang="ko-KR" dirty="0"/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06B52-6E1D-7A30-5DD8-9A7150758798}"/>
              </a:ext>
            </a:extLst>
          </p:cNvPr>
          <p:cNvSpPr txBox="1"/>
          <p:nvPr/>
        </p:nvSpPr>
        <p:spPr>
          <a:xfrm>
            <a:off x="9507078" y="919386"/>
            <a:ext cx="943702" cy="1748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72000" tIns="18000" rIns="7200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/>
              <a:t>모션 </a:t>
            </a:r>
            <a:r>
              <a:rPr lang="ko-KR" altLang="en-US"/>
              <a:t>및 이펙트</a:t>
            </a:r>
            <a:r>
              <a:rPr lang="en-US" altLang="ko-KR" dirty="0"/>
              <a:t>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7C74EB-1FBE-4815-5AB8-F6FB7BE2F42A}"/>
              </a:ext>
            </a:extLst>
          </p:cNvPr>
          <p:cNvSpPr txBox="1"/>
          <p:nvPr/>
        </p:nvSpPr>
        <p:spPr>
          <a:xfrm>
            <a:off x="4220117" y="3969088"/>
            <a:ext cx="914848" cy="1748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72000" tIns="18000" rIns="7200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/>
              <a:t>연출 타임라인</a:t>
            </a:r>
            <a:r>
              <a:rPr lang="en-US" altLang="ko-KR" dirty="0"/>
              <a:t>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8C4487-3997-6871-1667-E562E23FF1E3}"/>
              </a:ext>
            </a:extLst>
          </p:cNvPr>
          <p:cNvSpPr txBox="1"/>
          <p:nvPr/>
        </p:nvSpPr>
        <p:spPr>
          <a:xfrm>
            <a:off x="8327269" y="3969088"/>
            <a:ext cx="2123512" cy="1748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lIns="72000" tIns="18000" rIns="7200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/>
              <a:t>스킬 효과 </a:t>
            </a:r>
            <a:r>
              <a:rPr lang="en-US" altLang="ko-KR" dirty="0"/>
              <a:t>&amp; </a:t>
            </a:r>
            <a:r>
              <a:rPr lang="ko-KR" altLang="en-US" dirty="0"/>
              <a:t>트라이포드 효과 데이터 목록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595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A118B-B3D9-E699-606C-D4988172B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D8258B0-9E57-7C5E-AD12-7229078D15AF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EFE38D-D366-0A7D-4DF0-CAA95B3A9C01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A2F70C2-006F-A12F-C159-6B8C3047E45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EF05-ED0E-3A60-D39A-CD36F7D527BF}"/>
              </a:ext>
            </a:extLst>
          </p:cNvPr>
          <p:cNvGrpSpPr/>
          <p:nvPr/>
        </p:nvGrpSpPr>
        <p:grpSpPr>
          <a:xfrm>
            <a:off x="334963" y="990135"/>
            <a:ext cx="11520002" cy="5019969"/>
            <a:chOff x="334963" y="1200094"/>
            <a:chExt cx="11520002" cy="501996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C6F05-2044-55D2-B2E9-BCA43780709C}"/>
                </a:ext>
              </a:extLst>
            </p:cNvPr>
            <p:cNvGrpSpPr/>
            <p:nvPr/>
          </p:nvGrpSpPr>
          <p:grpSpPr>
            <a:xfrm>
              <a:off x="335542" y="1380093"/>
              <a:ext cx="5500800" cy="4839970"/>
              <a:chOff x="335542" y="1380093"/>
              <a:chExt cx="5500800" cy="483997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50" name="그림 49" descr="텍스트, 스크린샷, 도표, 폰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BC36845-04E2-C31B-1340-851472FA2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35542" y="1401172"/>
                <a:ext cx="5500799" cy="4797813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055EA19-0D33-873B-2C61-E7F024656644}"/>
                  </a:ext>
                </a:extLst>
              </p:cNvPr>
              <p:cNvSpPr/>
              <p:nvPr/>
            </p:nvSpPr>
            <p:spPr>
              <a:xfrm>
                <a:off x="335542" y="1380093"/>
                <a:ext cx="5500800" cy="4839970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8BFC334-691A-226C-E022-106CFF72E56E}"/>
                </a:ext>
              </a:extLst>
            </p:cNvPr>
            <p:cNvGrpSpPr/>
            <p:nvPr/>
          </p:nvGrpSpPr>
          <p:grpSpPr>
            <a:xfrm>
              <a:off x="6228081" y="1380093"/>
              <a:ext cx="5626884" cy="2127661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FA6BBAC9-F29A-4DAA-672B-A629F96D7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38EA475-1DE9-0ADA-A6CF-8CA94B7D8528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0074ABD-D001-2FB1-8826-F35C0E72595B}"/>
                </a:ext>
              </a:extLst>
            </p:cNvPr>
            <p:cNvGrpSpPr/>
            <p:nvPr/>
          </p:nvGrpSpPr>
          <p:grpSpPr>
            <a:xfrm>
              <a:off x="6228081" y="4056872"/>
              <a:ext cx="5626800" cy="2163191"/>
              <a:chOff x="6228164" y="3595178"/>
              <a:chExt cx="5626800" cy="2163191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7E5C8DE-9261-7BB4-2465-8F5E4B5CD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28164" y="3595178"/>
                <a:ext cx="5626800" cy="216319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F711CD8-1625-F387-BBFF-F356D39D83C1}"/>
                  </a:ext>
                </a:extLst>
              </p:cNvPr>
              <p:cNvSpPr/>
              <p:nvPr/>
            </p:nvSpPr>
            <p:spPr>
              <a:xfrm>
                <a:off x="6228164" y="3595178"/>
                <a:ext cx="5626800" cy="2163191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7BC7DC-81CF-9842-1196-91B2E1A88361}"/>
                </a:ext>
              </a:extLst>
            </p:cNvPr>
            <p:cNvGrpSpPr/>
            <p:nvPr/>
          </p:nvGrpSpPr>
          <p:grpSpPr>
            <a:xfrm>
              <a:off x="334963" y="1200094"/>
              <a:ext cx="1078250" cy="180000"/>
              <a:chOff x="396108" y="1852501"/>
              <a:chExt cx="1078250" cy="1800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7B82E4-8F10-F499-4E36-658DCD3A63E2}"/>
                  </a:ext>
                </a:extLst>
              </p:cNvPr>
              <p:cNvSpPr txBox="1"/>
              <p:nvPr/>
            </p:nvSpPr>
            <p:spPr>
              <a:xfrm>
                <a:off x="396108" y="1852501"/>
                <a:ext cx="180000" cy="180000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C02CC-9708-9DD1-E7BD-10F77834027B}"/>
                  </a:ext>
                </a:extLst>
              </p:cNvPr>
              <p:cNvSpPr txBox="1"/>
              <p:nvPr/>
            </p:nvSpPr>
            <p:spPr>
              <a:xfrm>
                <a:off x="576108" y="1865557"/>
                <a:ext cx="898250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ERD</a:t>
                </a:r>
                <a:r>
                  <a:rPr lang="ko-KR" altLang="en-US"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다이어그램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9BB991F-FE03-B913-DBB7-1E856C937A15}"/>
                </a:ext>
              </a:extLst>
            </p:cNvPr>
            <p:cNvGrpSpPr/>
            <p:nvPr/>
          </p:nvGrpSpPr>
          <p:grpSpPr>
            <a:xfrm>
              <a:off x="6228081" y="1200094"/>
              <a:ext cx="584525" cy="180000"/>
              <a:chOff x="396108" y="1852501"/>
              <a:chExt cx="584525" cy="18000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04F4814-ACA8-FCAE-1E90-2D9E5F479FDE}"/>
                  </a:ext>
                </a:extLst>
              </p:cNvPr>
              <p:cNvSpPr txBox="1"/>
              <p:nvPr/>
            </p:nvSpPr>
            <p:spPr>
              <a:xfrm>
                <a:off x="396108" y="1852501"/>
                <a:ext cx="180000" cy="180000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F97570-FA75-0799-620E-72B47EAF6376}"/>
                  </a:ext>
                </a:extLst>
              </p:cNvPr>
              <p:cNvSpPr txBox="1"/>
              <p:nvPr/>
            </p:nvSpPr>
            <p:spPr>
              <a:xfrm>
                <a:off x="576108" y="1865557"/>
                <a:ext cx="404525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스키마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6104DBF-CC1A-4C8B-E20A-C03E7086450A}"/>
                </a:ext>
              </a:extLst>
            </p:cNvPr>
            <p:cNvGrpSpPr/>
            <p:nvPr/>
          </p:nvGrpSpPr>
          <p:grpSpPr>
            <a:xfrm>
              <a:off x="6228081" y="3876872"/>
              <a:ext cx="977260" cy="180000"/>
              <a:chOff x="396108" y="1852501"/>
              <a:chExt cx="977260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13A954-4F4B-0894-CEC0-FAEF668A413E}"/>
                  </a:ext>
                </a:extLst>
              </p:cNvPr>
              <p:cNvSpPr txBox="1"/>
              <p:nvPr/>
            </p:nvSpPr>
            <p:spPr>
              <a:xfrm>
                <a:off x="396108" y="1852501"/>
                <a:ext cx="180000" cy="180000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30DF620-ACB6-0B8E-183C-EDEECCEFFFF5}"/>
                  </a:ext>
                </a:extLst>
              </p:cNvPr>
              <p:cNvSpPr txBox="1"/>
              <p:nvPr/>
            </p:nvSpPr>
            <p:spPr>
              <a:xfrm>
                <a:off x="576108" y="1865557"/>
                <a:ext cx="797260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 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0A28623C-616C-3E99-B6AE-AE10DAA56C92}"/>
                </a:ext>
              </a:extLst>
            </p:cNvPr>
            <p:cNvSpPr/>
            <p:nvPr/>
          </p:nvSpPr>
          <p:spPr>
            <a:xfrm>
              <a:off x="5913220" y="2377349"/>
              <a:ext cx="238562" cy="168681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13D37528-AFF4-A7BF-C1B2-B4C04CDE694C}"/>
                </a:ext>
              </a:extLst>
            </p:cNvPr>
            <p:cNvSpPr/>
            <p:nvPr/>
          </p:nvSpPr>
          <p:spPr>
            <a:xfrm rot="5400000">
              <a:off x="8922200" y="3627754"/>
              <a:ext cx="238562" cy="168681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38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1063780"/>
            <a:ext cx="5495438" cy="56053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74918" y="1190654"/>
            <a:ext cx="3840000" cy="2160000"/>
            <a:chOff x="337037" y="1063782"/>
            <a:chExt cx="3840000" cy="2160000"/>
          </a:xfrm>
          <a:effectLst>
            <a:glow rad="190500">
              <a:schemeClr val="bg1">
                <a:alpha val="80000"/>
              </a:scheme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5F7E586-6FB8-B66C-50A4-7A29E33723A1}"/>
              </a:ext>
            </a:extLst>
          </p:cNvPr>
          <p:cNvSpPr txBox="1"/>
          <p:nvPr/>
        </p:nvSpPr>
        <p:spPr>
          <a:xfrm>
            <a:off x="6359526" y="1063780"/>
            <a:ext cx="5495438" cy="56053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930D3A4-F05A-15E0-A924-E59588432380}"/>
              </a:ext>
            </a:extLst>
          </p:cNvPr>
          <p:cNvGrpSpPr/>
          <p:nvPr/>
        </p:nvGrpSpPr>
        <p:grpSpPr>
          <a:xfrm>
            <a:off x="6497407" y="1190654"/>
            <a:ext cx="3840000" cy="2160000"/>
            <a:chOff x="6132621" y="1063782"/>
            <a:chExt cx="3840000" cy="2160000"/>
          </a:xfrm>
          <a:effectLst>
            <a:glow rad="190500">
              <a:schemeClr val="bg1">
                <a:alpha val="80000"/>
              </a:scheme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2621" y="1063782"/>
              <a:ext cx="3840000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32621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69CD2AE-B392-DAB6-3E68-FCEC6B6BDEBE}"/>
              </a:ext>
            </a:extLst>
          </p:cNvPr>
          <p:cNvGrpSpPr/>
          <p:nvPr/>
        </p:nvGrpSpPr>
        <p:grpSpPr>
          <a:xfrm>
            <a:off x="7181126" y="2787940"/>
            <a:ext cx="3840000" cy="2160000"/>
            <a:chOff x="7068922" y="2750481"/>
            <a:chExt cx="3840000" cy="2160000"/>
          </a:xfrm>
          <a:effectLst>
            <a:glow rad="190500">
              <a:schemeClr val="bg1">
                <a:alpha val="80000"/>
              </a:scheme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8922" y="2750481"/>
              <a:ext cx="3840000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68922" y="27504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53D5DFC-C831-08DF-EABA-D7BC909C325D}"/>
              </a:ext>
            </a:extLst>
          </p:cNvPr>
          <p:cNvGrpSpPr/>
          <p:nvPr/>
        </p:nvGrpSpPr>
        <p:grpSpPr>
          <a:xfrm>
            <a:off x="7864844" y="4385226"/>
            <a:ext cx="3840000" cy="2160000"/>
            <a:chOff x="8005222" y="4437181"/>
            <a:chExt cx="3840000" cy="2160000"/>
          </a:xfrm>
          <a:effectLst>
            <a:glow rad="190500">
              <a:schemeClr val="bg1">
                <a:alpha val="80000"/>
              </a:scheme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5222" y="4437181"/>
              <a:ext cx="3840000" cy="216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005222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883782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883782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58637" y="2787940"/>
            <a:ext cx="3840000" cy="2160000"/>
            <a:chOff x="1197448" y="2750482"/>
            <a:chExt cx="3840000" cy="2160000"/>
          </a:xfrm>
          <a:effectLst>
            <a:glow rad="190500">
              <a:schemeClr val="bg1">
                <a:alpha val="80000"/>
              </a:scheme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42355" y="4385226"/>
            <a:ext cx="3840000" cy="2160000"/>
            <a:chOff x="2219381" y="4437181"/>
            <a:chExt cx="3840000" cy="2160000"/>
          </a:xfrm>
          <a:effectLst>
            <a:glow rad="190500">
              <a:schemeClr val="bg1">
                <a:alpha val="80000"/>
              </a:scheme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D1B0-7A6F-C3EE-B2A1-5DCAC17AB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6ECFB83-9B06-7F14-4438-620F0CDC9518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96B6CB-F35E-5609-7305-384886D076D6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047204D-9E74-B257-136E-73E6C426FDA9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471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10802</TotalTime>
  <Words>711</Words>
  <Application>Microsoft Office PowerPoint</Application>
  <PresentationFormat>와이드스크린</PresentationFormat>
  <Paragraphs>176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Pretendard</vt:lpstr>
      <vt:lpstr>Arial</vt:lpstr>
      <vt:lpstr>Pretendard Medium</vt:lpstr>
      <vt:lpstr>Pretendard SemiBold</vt:lpstr>
      <vt:lpstr>맑은 고딕</vt:lpstr>
      <vt:lpstr>페이퍼로지 5 Medium</vt:lpstr>
      <vt:lpstr>페이퍼로지 6 SemiBold</vt:lpstr>
      <vt:lpstr>페이퍼로지 7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494</cp:revision>
  <dcterms:created xsi:type="dcterms:W3CDTF">2025-06-06T11:22:44Z</dcterms:created>
  <dcterms:modified xsi:type="dcterms:W3CDTF">2025-08-19T12:51:53Z</dcterms:modified>
</cp:coreProperties>
</file>